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0C09B-1925-4356-8262-B84B87B1F8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B3E6F-0E1C-4503-AAC2-A223C1C027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C8E53-5B33-4D63-9E17-DB85BDCDCE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0C768EA-128A-47C6-88B2-55E82AE959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4B9F2-E814-430A-84D9-9CDAC21C5D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55B47-D03D-4220-97B3-6EEC32B1C5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4AD39-506C-494E-A531-7C18B194CC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5E6C3-0D61-4FEC-8915-A460A4B88B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400FC-63A0-44E9-B1A3-684C261790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A8D35-29B2-40D2-920B-F5CB59EB9E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66B72-8E6A-4D3E-AC2A-A9A78A9C60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6BB3-0DC8-411C-9E9D-19ED4D5604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06140A-93BF-417E-B5EA-1956B63507C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/>
          <a:lstStyle/>
          <a:p>
            <a:endParaRPr lang="ru-RU" sz="400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92150"/>
            <a:ext cx="4038600" cy="5434013"/>
          </a:xfrm>
        </p:spPr>
        <p:txBody>
          <a:bodyPr/>
          <a:lstStyle/>
          <a:p>
            <a:pPr algn="ctr"/>
            <a:r>
              <a:rPr lang="uk-UA" sz="2400" b="1"/>
              <a:t>«Жилые дома со встроено-пристроенными предприятиями торговли и общественного обслуживания по ул. 60 лет ВЛКСМ – ул. Чапаева, в 8-ом микрорайоне </a:t>
            </a:r>
            <a:br>
              <a:rPr lang="uk-UA" sz="2400" b="1"/>
            </a:br>
            <a:r>
              <a:rPr lang="uk-UA" sz="2400" b="1"/>
              <a:t>г. Евпатория, 157 жилая группа»</a:t>
            </a:r>
            <a:endParaRPr lang="ru-RU" sz="2400" b="1"/>
          </a:p>
        </p:txBody>
      </p:sp>
      <p:pic>
        <p:nvPicPr>
          <p:cNvPr id="6151" name="Picture 7" descr="157гр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3438" y="1844675"/>
            <a:ext cx="4038600" cy="33845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863600"/>
          </a:xfrm>
        </p:spPr>
        <p:txBody>
          <a:bodyPr/>
          <a:lstStyle/>
          <a:p>
            <a:r>
              <a:rPr lang="ru-RU"/>
              <a:t>Общий вид типового дома</a:t>
            </a:r>
          </a:p>
        </p:txBody>
      </p:sp>
      <p:pic>
        <p:nvPicPr>
          <p:cNvPr id="9223" name="Picture 7" descr="Дом1 общий вид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2052638"/>
            <a:ext cx="4038600" cy="3028950"/>
          </a:xfrm>
        </p:spPr>
      </p:pic>
      <p:pic>
        <p:nvPicPr>
          <p:cNvPr id="9224" name="Picture 8" descr="Дом1 общий вид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3438" y="2060575"/>
            <a:ext cx="4038600" cy="30241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Описание объекта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1600"/>
              <a:t>Участок под строительство жилых домов в составе 157 жилой группы расположен в 8 микрорайоне г. Евпатория на углу пр. Победы и ул. Чапаева.</a:t>
            </a:r>
          </a:p>
          <a:p>
            <a:pPr algn="ctr">
              <a:lnSpc>
                <a:spcPct val="80000"/>
              </a:lnSpc>
            </a:pPr>
            <a:r>
              <a:rPr lang="ru-RU" sz="1600"/>
              <a:t>Жилые дома имеют двор с внутриквартальными проездами, с выездами на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/>
              <a:t>ул. Чапаева и на межквартальный проезд.</a:t>
            </a:r>
          </a:p>
          <a:p>
            <a:pPr algn="ctr">
              <a:lnSpc>
                <a:spcPct val="80000"/>
              </a:lnSpc>
            </a:pPr>
            <a:r>
              <a:rPr lang="ru-RU" sz="1600"/>
              <a:t>На территории проектируемого двора размещаются площадки для игр детей дошкольного и младшего школьного возраста, площадка для отдыха взрослых, хозяйственные площадки, места постоянного и временного хранения автомобилей граждан. </a:t>
            </a:r>
          </a:p>
          <a:p>
            <a:pPr algn="ctr">
              <a:lnSpc>
                <a:spcPct val="80000"/>
              </a:lnSpc>
            </a:pPr>
            <a:r>
              <a:rPr lang="ru-RU" sz="1600"/>
              <a:t>Для маломобильных групп населения предусмотрены съезды с тротуаров.</a:t>
            </a:r>
          </a:p>
          <a:p>
            <a:pPr algn="ctr">
              <a:lnSpc>
                <a:spcPct val="80000"/>
              </a:lnSpc>
            </a:pPr>
            <a:r>
              <a:rPr lang="ru-RU" sz="1600"/>
              <a:t>Места постоянного хранения автомобилей предусмотрены в пределах пешеходно – транспортной доступности в гаражном комплексе по ул. 60 лет ВЛКСМ.</a:t>
            </a:r>
          </a:p>
          <a:p>
            <a:pPr algn="ctr">
              <a:lnSpc>
                <a:spcPct val="80000"/>
              </a:lnSpc>
            </a:pPr>
            <a:r>
              <a:rPr lang="ru-RU" sz="1600"/>
              <a:t>Здание запроектировано с подвалами, где расположены электрощитовые, узлы управления, водомерные, </a:t>
            </a:r>
          </a:p>
          <a:p>
            <a:pPr algn="ctr">
              <a:lnSpc>
                <a:spcPct val="80000"/>
              </a:lnSpc>
            </a:pPr>
            <a:r>
              <a:rPr lang="ru-RU" sz="1600"/>
              <a:t>В составе домов по ул. Чапаева предусмотрены встроено – пристроенные объекты общественного обслуживания – магазины, аптеки, кафе, ателье ремонта бытовой техники, парикмахерская и т.д.</a:t>
            </a:r>
          </a:p>
          <a:p>
            <a:pPr algn="ctr">
              <a:lnSpc>
                <a:spcPct val="80000"/>
              </a:lnSpc>
            </a:pPr>
            <a:r>
              <a:rPr lang="ru-RU" sz="1600"/>
              <a:t>Компоновка зданий группы обеспечивает защиту от северного ветра в зимнее время, а летом аэрацию южным ветром, а так же инсоляцию территории.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205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Arial</vt:lpstr>
      <vt:lpstr>Оформление по умолчанию</vt:lpstr>
      <vt:lpstr>Слайд 1</vt:lpstr>
      <vt:lpstr>Общий вид типового дома</vt:lpstr>
      <vt:lpstr>Описание объекта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«Жилые дома со встроено-пристроенными предприятиями торговли и общественного обслуживания по ул. 60 лет ВЛКСМ – ул. Чапаева, в 8-ом микрорайоне  г. Евпатория, 157 жилая группа» </dc:title>
  <dc:creator>ира</dc:creator>
  <cp:lastModifiedBy>User</cp:lastModifiedBy>
  <cp:revision>3</cp:revision>
  <dcterms:created xsi:type="dcterms:W3CDTF">2015-04-03T13:18:23Z</dcterms:created>
  <dcterms:modified xsi:type="dcterms:W3CDTF">2015-04-03T14:55:03Z</dcterms:modified>
</cp:coreProperties>
</file>